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6433ee92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6433ee92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6433ee92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6433ee92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6433ee92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6433ee92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6433ee92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6433ee92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6433ee92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6433ee92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6433ee92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6433ee92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6433ee92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6433ee92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6433ee92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6433ee92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6433ee92c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6433ee92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10" y="0"/>
            <a:ext cx="898577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36" y="14775"/>
            <a:ext cx="896752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" y="0"/>
            <a:ext cx="905703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40800"/>
            <a:ext cx="912030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" y="0"/>
            <a:ext cx="91426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40" y="18675"/>
            <a:ext cx="906057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98" y="0"/>
            <a:ext cx="912030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44" y="18700"/>
            <a:ext cx="907896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420"/>
            <a:ext cx="9144000" cy="5124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84"/>
            <a:ext cx="9144001" cy="5134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